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7" r:id="rId11"/>
    <p:sldId id="268" r:id="rId12"/>
    <p:sldId id="265" r:id="rId13"/>
    <p:sldId id="269" r:id="rId14"/>
    <p:sldId id="270" r:id="rId15"/>
    <p:sldId id="272" r:id="rId16"/>
    <p:sldId id="273" r:id="rId17"/>
    <p:sldId id="266" r:id="rId18"/>
    <p:sldId id="274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4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6A76F-9EFC-41B1-B12C-0AB30FCA245F}" type="datetimeFigureOut">
              <a:rPr lang="en-US" smtClean="0"/>
              <a:pPr/>
              <a:t>4/11/2011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C41B4-D9C8-400A-9D50-C18F0454521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6A76F-9EFC-41B1-B12C-0AB30FCA245F}" type="datetimeFigureOut">
              <a:rPr lang="en-US" smtClean="0"/>
              <a:pPr/>
              <a:t>4/11/2011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C41B4-D9C8-400A-9D50-C18F045452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6A76F-9EFC-41B1-B12C-0AB30FCA245F}" type="datetimeFigureOut">
              <a:rPr lang="en-US" smtClean="0"/>
              <a:pPr/>
              <a:t>4/11/2011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C41B4-D9C8-400A-9D50-C18F045452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6A76F-9EFC-41B1-B12C-0AB30FCA245F}" type="datetimeFigureOut">
              <a:rPr lang="en-US" smtClean="0"/>
              <a:pPr/>
              <a:t>4/11/2011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C41B4-D9C8-400A-9D50-C18F045452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6A76F-9EFC-41B1-B12C-0AB30FCA245F}" type="datetimeFigureOut">
              <a:rPr lang="en-US" smtClean="0"/>
              <a:pPr/>
              <a:t>4/11/2011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C41B4-D9C8-400A-9D50-C18F045452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6A76F-9EFC-41B1-B12C-0AB30FCA245F}" type="datetimeFigureOut">
              <a:rPr lang="en-US" smtClean="0"/>
              <a:pPr/>
              <a:t>4/11/2011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C41B4-D9C8-400A-9D50-C18F045452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6A76F-9EFC-41B1-B12C-0AB30FCA245F}" type="datetimeFigureOut">
              <a:rPr lang="en-US" smtClean="0"/>
              <a:pPr/>
              <a:t>4/11/2011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C41B4-D9C8-400A-9D50-C18F045452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6A76F-9EFC-41B1-B12C-0AB30FCA245F}" type="datetimeFigureOut">
              <a:rPr lang="en-US" smtClean="0"/>
              <a:pPr/>
              <a:t>4/11/2011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C41B4-D9C8-400A-9D50-C18F045452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6A76F-9EFC-41B1-B12C-0AB30FCA245F}" type="datetimeFigureOut">
              <a:rPr lang="en-US" smtClean="0"/>
              <a:pPr/>
              <a:t>4/11/2011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C41B4-D9C8-400A-9D50-C18F045452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6A76F-9EFC-41B1-B12C-0AB30FCA245F}" type="datetimeFigureOut">
              <a:rPr lang="en-US" smtClean="0"/>
              <a:pPr/>
              <a:t>4/11/2011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C41B4-D9C8-400A-9D50-C18F0454521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7586A76F-9EFC-41B1-B12C-0AB30FCA245F}" type="datetimeFigureOut">
              <a:rPr lang="en-US" smtClean="0"/>
              <a:pPr/>
              <a:t>4/11/2011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A0BC41B4-D9C8-400A-9D50-C18F045452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7586A76F-9EFC-41B1-B12C-0AB30FCA245F}" type="datetimeFigureOut">
              <a:rPr lang="en-US" smtClean="0"/>
              <a:pPr/>
              <a:t>4/11/2011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A0BC41B4-D9C8-400A-9D50-C18F0454521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Metric System Conversions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Pax Academy Math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 km = ? m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533400" y="2438400"/>
          <a:ext cx="8229599" cy="132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5657"/>
                <a:gridCol w="1175657"/>
                <a:gridCol w="1175657"/>
                <a:gridCol w="1175657"/>
                <a:gridCol w="1175657"/>
                <a:gridCol w="1175657"/>
                <a:gridCol w="1175657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Kilo-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Hecto</a:t>
                      </a:r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Deca</a:t>
                      </a:r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(unit)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Deci</a:t>
                      </a:r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Centi</a:t>
                      </a:r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Milli</a:t>
                      </a:r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km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hm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dam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mm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b="1" i="1" dirty="0" smtClean="0"/>
                        <a:t>3</a:t>
                      </a:r>
                      <a:endParaRPr lang="en-US" sz="32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0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0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0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133600" y="4495800"/>
            <a:ext cx="3505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3 km = 3,000 m</a:t>
            </a:r>
            <a:endParaRPr lang="en-US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 dam = ? dm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533400" y="2286000"/>
          <a:ext cx="8229599" cy="132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5657"/>
                <a:gridCol w="1175657"/>
                <a:gridCol w="1175657"/>
                <a:gridCol w="1175657"/>
                <a:gridCol w="1175657"/>
                <a:gridCol w="1175657"/>
                <a:gridCol w="1175657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Kilo-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Hecto</a:t>
                      </a:r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Deca</a:t>
                      </a:r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(unit)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Deci</a:t>
                      </a:r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Centi</a:t>
                      </a:r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Milli</a:t>
                      </a:r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km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hm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dam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mm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1" i="1" dirty="0" smtClean="0"/>
                        <a:t>8</a:t>
                      </a:r>
                      <a:endParaRPr lang="en-US" sz="32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0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0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133600" y="4495800"/>
            <a:ext cx="3962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8 dam = 800 dm</a:t>
            </a:r>
            <a:endParaRPr lang="en-US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54 dam = ? dm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2514600"/>
          <a:ext cx="8229599" cy="132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5657"/>
                <a:gridCol w="1175657"/>
                <a:gridCol w="1175657"/>
                <a:gridCol w="1175657"/>
                <a:gridCol w="1175657"/>
                <a:gridCol w="1175657"/>
                <a:gridCol w="1175657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Kilo-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Hecto</a:t>
                      </a:r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Deca</a:t>
                      </a:r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(unit)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Deci</a:t>
                      </a:r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Centi</a:t>
                      </a:r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Milli</a:t>
                      </a:r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km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hm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dam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mm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5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1" i="1" dirty="0" smtClean="0"/>
                        <a:t>4</a:t>
                      </a:r>
                      <a:endParaRPr lang="en-US" sz="32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0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0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133600" y="4495800"/>
            <a:ext cx="4343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54 dam = 5,400 dm</a:t>
            </a:r>
            <a:endParaRPr lang="en-US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125 m = ? mm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2590800"/>
          <a:ext cx="8229599" cy="132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5657"/>
                <a:gridCol w="1175657"/>
                <a:gridCol w="1175657"/>
                <a:gridCol w="1175657"/>
                <a:gridCol w="1175657"/>
                <a:gridCol w="1175657"/>
                <a:gridCol w="1175657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Kilo-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Hecto</a:t>
                      </a:r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Deca</a:t>
                      </a:r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(unit)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Deci</a:t>
                      </a:r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Centi</a:t>
                      </a:r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Milli</a:t>
                      </a:r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km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hm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dam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mm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1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2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1" i="1" dirty="0" smtClean="0"/>
                        <a:t>5</a:t>
                      </a:r>
                      <a:endParaRPr lang="en-US" sz="32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0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0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0</a:t>
                      </a:r>
                      <a:endParaRPr lang="en-US" sz="3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133600" y="4495800"/>
            <a:ext cx="487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125 m = 125,000 mm</a:t>
            </a:r>
            <a:endParaRPr lang="en-US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 m = ? dam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81000" y="2819400"/>
          <a:ext cx="8229599" cy="132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5657"/>
                <a:gridCol w="1175657"/>
                <a:gridCol w="1175657"/>
                <a:gridCol w="1175657"/>
                <a:gridCol w="1175657"/>
                <a:gridCol w="1175657"/>
                <a:gridCol w="1175657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Kilo-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Hecto</a:t>
                      </a:r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Deca</a:t>
                      </a:r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(unit)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Deci</a:t>
                      </a:r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Centi</a:t>
                      </a:r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Milli</a:t>
                      </a:r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km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hm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dam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mm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0.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1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133600" y="4495800"/>
            <a:ext cx="487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1</a:t>
            </a:r>
            <a:r>
              <a:rPr lang="en-US" sz="3600" b="1" dirty="0" smtClean="0"/>
              <a:t> </a:t>
            </a:r>
            <a:r>
              <a:rPr lang="en-US" sz="3600" b="1" dirty="0" smtClean="0"/>
              <a:t>m = </a:t>
            </a:r>
            <a:r>
              <a:rPr lang="en-US" sz="3600" b="1" dirty="0" smtClean="0"/>
              <a:t>0.1 dam</a:t>
            </a:r>
            <a:endParaRPr lang="en-US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 cm = ? dam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81000" y="2819400"/>
          <a:ext cx="8229599" cy="132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5657"/>
                <a:gridCol w="1175657"/>
                <a:gridCol w="1175657"/>
                <a:gridCol w="1175657"/>
                <a:gridCol w="1175657"/>
                <a:gridCol w="1175657"/>
                <a:gridCol w="1175657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Kilo-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Hecto</a:t>
                      </a:r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Deca</a:t>
                      </a:r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(unit)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Deci</a:t>
                      </a:r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Centi</a:t>
                      </a:r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Milli</a:t>
                      </a:r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km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hm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dam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mm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0.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0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0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1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133600" y="4495800"/>
            <a:ext cx="426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1 cm = 0.001 dam</a:t>
            </a:r>
            <a:endParaRPr lang="en-US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 m = ? km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81000" y="2819400"/>
          <a:ext cx="8229599" cy="132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5657"/>
                <a:gridCol w="1175657"/>
                <a:gridCol w="1175657"/>
                <a:gridCol w="1175657"/>
                <a:gridCol w="1175657"/>
                <a:gridCol w="1175657"/>
                <a:gridCol w="1175657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Kilo-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Hecto</a:t>
                      </a:r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Deca</a:t>
                      </a:r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(unit)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Deci</a:t>
                      </a:r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Centi</a:t>
                      </a:r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Milli</a:t>
                      </a:r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km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hm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dam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mm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0.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0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0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1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133600" y="4495800"/>
            <a:ext cx="426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1 m = 0.001 km</a:t>
            </a:r>
            <a:endParaRPr lang="en-US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9 mm = ? </a:t>
            </a:r>
            <a:r>
              <a:rPr lang="en-US" dirty="0" err="1" smtClean="0"/>
              <a:t>hm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2590800"/>
          <a:ext cx="8229599" cy="132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5657"/>
                <a:gridCol w="1175657"/>
                <a:gridCol w="1175657"/>
                <a:gridCol w="1175657"/>
                <a:gridCol w="1175657"/>
                <a:gridCol w="1175657"/>
                <a:gridCol w="1175657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Kilo-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Hecto</a:t>
                      </a:r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Deca</a:t>
                      </a:r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(unit)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Deci</a:t>
                      </a:r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Centi</a:t>
                      </a:r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Milli</a:t>
                      </a:r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km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hm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dam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mm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1" i="1" dirty="0" smtClean="0"/>
                        <a:t>0.</a:t>
                      </a:r>
                      <a:endParaRPr lang="en-US" sz="32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0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0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0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0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1" i="1" dirty="0" smtClean="0"/>
                        <a:t>9</a:t>
                      </a:r>
                      <a:endParaRPr lang="en-US" sz="3200" b="1" i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133600" y="4495800"/>
            <a:ext cx="426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9 mm = 0.00009 mm</a:t>
            </a:r>
            <a:endParaRPr lang="en-US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27 cm = ? </a:t>
            </a:r>
            <a:r>
              <a:rPr lang="en-US" dirty="0" err="1" smtClean="0"/>
              <a:t>hm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2667000"/>
          <a:ext cx="8229599" cy="132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5657"/>
                <a:gridCol w="1175657"/>
                <a:gridCol w="1175657"/>
                <a:gridCol w="1175657"/>
                <a:gridCol w="1175657"/>
                <a:gridCol w="1175657"/>
                <a:gridCol w="1175657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Kilo-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Hecto</a:t>
                      </a:r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Deca</a:t>
                      </a:r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(unit)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Deci</a:t>
                      </a:r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Centi</a:t>
                      </a:r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Milli</a:t>
                      </a:r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km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hm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dam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mm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0.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0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0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2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7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133600" y="4495800"/>
            <a:ext cx="426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27 m = 0.0027 </a:t>
            </a:r>
            <a:r>
              <a:rPr lang="en-US" sz="3600" b="1" dirty="0" err="1" smtClean="0"/>
              <a:t>hm</a:t>
            </a:r>
            <a:endParaRPr lang="en-US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7 increments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81000" y="2133600"/>
          <a:ext cx="8229599" cy="304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5657"/>
                <a:gridCol w="1175657"/>
                <a:gridCol w="1175657"/>
                <a:gridCol w="1175657"/>
                <a:gridCol w="1175657"/>
                <a:gridCol w="1175657"/>
                <a:gridCol w="1175657"/>
              </a:tblGrid>
              <a:tr h="762000">
                <a:tc>
                  <a:txBody>
                    <a:bodyPr/>
                    <a:lstStyle/>
                    <a:p>
                      <a:r>
                        <a:rPr lang="en-US" dirty="0" smtClean="0"/>
                        <a:t>Kilo-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Hecto</a:t>
                      </a:r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Deca</a:t>
                      </a:r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(unit)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Deci</a:t>
                      </a:r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Centi</a:t>
                      </a:r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Milli</a:t>
                      </a:r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</a:tr>
              <a:tr h="762000">
                <a:tc>
                  <a:txBody>
                    <a:bodyPr/>
                    <a:lstStyle/>
                    <a:p>
                      <a:r>
                        <a:rPr lang="en-US" dirty="0" smtClean="0"/>
                        <a:t>km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hm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dam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mm</a:t>
                      </a:r>
                      <a:endParaRPr lang="en-US" dirty="0"/>
                    </a:p>
                  </a:txBody>
                  <a:tcPr/>
                </a:tc>
              </a:tr>
              <a:tr h="762000">
                <a:tc>
                  <a:txBody>
                    <a:bodyPr/>
                    <a:lstStyle/>
                    <a:p>
                      <a:r>
                        <a:rPr lang="en-US" dirty="0" smtClean="0"/>
                        <a:t>kg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dag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mg</a:t>
                      </a:r>
                      <a:endParaRPr lang="en-US" dirty="0"/>
                    </a:p>
                  </a:txBody>
                  <a:tcPr/>
                </a:tc>
              </a:tr>
              <a:tr h="76200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kl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cl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ml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 km = ? </a:t>
            </a:r>
            <a:r>
              <a:rPr lang="en-US" dirty="0" err="1" smtClean="0"/>
              <a:t>hm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3124200"/>
          <a:ext cx="8229599" cy="132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5657"/>
                <a:gridCol w="1175657"/>
                <a:gridCol w="1175657"/>
                <a:gridCol w="1175657"/>
                <a:gridCol w="1175657"/>
                <a:gridCol w="1175657"/>
                <a:gridCol w="1175657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Kilo-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Hecto</a:t>
                      </a:r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Deca</a:t>
                      </a:r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(unit)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Deci</a:t>
                      </a:r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Centi</a:t>
                      </a:r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Milli</a:t>
                      </a:r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km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hm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dam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mm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b="1" i="1" dirty="0" smtClean="0"/>
                        <a:t>1</a:t>
                      </a:r>
                      <a:endParaRPr lang="en-US" sz="32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0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133600" y="4495800"/>
            <a:ext cx="2895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1 km = 10 </a:t>
            </a:r>
            <a:r>
              <a:rPr lang="en-US" sz="3600" b="1" dirty="0" err="1" smtClean="0"/>
              <a:t>hm</a:t>
            </a:r>
            <a:endParaRPr lang="en-US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 </a:t>
            </a:r>
            <a:r>
              <a:rPr lang="en-US" dirty="0" err="1" smtClean="0"/>
              <a:t>hm</a:t>
            </a:r>
            <a:r>
              <a:rPr lang="en-US" dirty="0" smtClean="0"/>
              <a:t> = ? dam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533400" y="2667000"/>
          <a:ext cx="8229599" cy="132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5657"/>
                <a:gridCol w="1175657"/>
                <a:gridCol w="1175657"/>
                <a:gridCol w="1175657"/>
                <a:gridCol w="1175657"/>
                <a:gridCol w="1175657"/>
                <a:gridCol w="1175657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Kilo-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Hecto</a:t>
                      </a:r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Deca</a:t>
                      </a:r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(unit)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Deci</a:t>
                      </a:r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Centi</a:t>
                      </a:r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Milli</a:t>
                      </a:r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km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hm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dam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mm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1" i="1" dirty="0" smtClean="0"/>
                        <a:t>1</a:t>
                      </a:r>
                      <a:endParaRPr lang="en-US" sz="32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0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133600" y="4495800"/>
            <a:ext cx="3124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1 </a:t>
            </a:r>
            <a:r>
              <a:rPr lang="en-US" sz="3600" b="1" dirty="0" err="1" smtClean="0"/>
              <a:t>hm</a:t>
            </a:r>
            <a:r>
              <a:rPr lang="en-US" sz="3600" b="1" dirty="0" smtClean="0"/>
              <a:t> = 10 dam</a:t>
            </a:r>
            <a:endParaRPr lang="en-US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1 dam = ? m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533400" y="2667000"/>
          <a:ext cx="8229599" cy="132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5657"/>
                <a:gridCol w="1175657"/>
                <a:gridCol w="1175657"/>
                <a:gridCol w="1175657"/>
                <a:gridCol w="1175657"/>
                <a:gridCol w="1175657"/>
                <a:gridCol w="1175657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Kilo-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Hecto</a:t>
                      </a:r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Deca</a:t>
                      </a:r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(unit)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Deci</a:t>
                      </a:r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Centi</a:t>
                      </a:r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Milli</a:t>
                      </a:r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km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hm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dam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mm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1" i="1" dirty="0" smtClean="0"/>
                        <a:t>1</a:t>
                      </a:r>
                      <a:endParaRPr lang="en-US" sz="32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0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133600" y="4495800"/>
            <a:ext cx="2895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1 dam = 10 m</a:t>
            </a:r>
            <a:endParaRPr lang="en-US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 m = ? dm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533400" y="2590800"/>
          <a:ext cx="8229599" cy="132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5657"/>
                <a:gridCol w="1175657"/>
                <a:gridCol w="1175657"/>
                <a:gridCol w="1175657"/>
                <a:gridCol w="1175657"/>
                <a:gridCol w="1175657"/>
                <a:gridCol w="1175657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Kilo-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Hecto</a:t>
                      </a:r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Deca</a:t>
                      </a:r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(unit)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Deci</a:t>
                      </a:r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Centi</a:t>
                      </a:r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Milli</a:t>
                      </a:r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km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hm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dam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mm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1" i="1" dirty="0" smtClean="0"/>
                        <a:t>1</a:t>
                      </a:r>
                      <a:endParaRPr lang="en-US" sz="32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0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133600" y="4495800"/>
            <a:ext cx="2895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1 m = 10 dm</a:t>
            </a:r>
            <a:endParaRPr lang="en-US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 dm = ? cm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533400" y="2590800"/>
          <a:ext cx="8229599" cy="132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5657"/>
                <a:gridCol w="1175657"/>
                <a:gridCol w="1175657"/>
                <a:gridCol w="1175657"/>
                <a:gridCol w="1175657"/>
                <a:gridCol w="1175657"/>
                <a:gridCol w="1175657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Kilo-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Hecto</a:t>
                      </a:r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Deca</a:t>
                      </a:r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(unit)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Deci</a:t>
                      </a:r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Centi</a:t>
                      </a:r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Milli</a:t>
                      </a:r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km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hm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dam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mm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1" i="1" dirty="0" smtClean="0"/>
                        <a:t>1</a:t>
                      </a:r>
                      <a:endParaRPr lang="en-US" sz="32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0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133600" y="4495800"/>
            <a:ext cx="2895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1 dm = 10 cm</a:t>
            </a:r>
            <a:endParaRPr lang="en-US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 cm = ? mm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2590800"/>
          <a:ext cx="8229599" cy="132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5657"/>
                <a:gridCol w="1175657"/>
                <a:gridCol w="1175657"/>
                <a:gridCol w="1175657"/>
                <a:gridCol w="1175657"/>
                <a:gridCol w="1175657"/>
                <a:gridCol w="1175657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Kilo-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Hecto</a:t>
                      </a:r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Deca</a:t>
                      </a:r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(unit)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Deci</a:t>
                      </a:r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Centi</a:t>
                      </a:r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Milli</a:t>
                      </a:r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km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hm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dam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mm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1" i="1" dirty="0" smtClean="0"/>
                        <a:t>1</a:t>
                      </a:r>
                      <a:endParaRPr lang="en-US" sz="32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0</a:t>
                      </a:r>
                      <a:endParaRPr lang="en-US" sz="3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133600" y="4495800"/>
            <a:ext cx="2895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1 cm = 10 mm</a:t>
            </a:r>
            <a:endParaRPr lang="en-US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 m = ? cm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3200400"/>
          <a:ext cx="8229599" cy="132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5657"/>
                <a:gridCol w="1175657"/>
                <a:gridCol w="1175657"/>
                <a:gridCol w="1175657"/>
                <a:gridCol w="1175657"/>
                <a:gridCol w="1175657"/>
                <a:gridCol w="1175657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Kilo-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Hecto</a:t>
                      </a:r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Deca</a:t>
                      </a:r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(unit)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Deci</a:t>
                      </a:r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Centi</a:t>
                      </a:r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Milli</a:t>
                      </a:r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km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hm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dam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mm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1" i="1" dirty="0" smtClean="0"/>
                        <a:t>3</a:t>
                      </a:r>
                      <a:endParaRPr lang="en-US" sz="32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0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0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133600" y="4495800"/>
            <a:ext cx="2895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3 m = 300 cm</a:t>
            </a:r>
            <a:endParaRPr lang="en-US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40</TotalTime>
  <Words>513</Words>
  <Application>Microsoft Office PowerPoint</Application>
  <PresentationFormat>On-screen Show (4:3)</PresentationFormat>
  <Paragraphs>340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Module</vt:lpstr>
      <vt:lpstr>Metric System Conversions</vt:lpstr>
      <vt:lpstr>The 7 increments</vt:lpstr>
      <vt:lpstr>1 km = ? hm</vt:lpstr>
      <vt:lpstr>1 hm = ? dam</vt:lpstr>
      <vt:lpstr>1 dam = ? m</vt:lpstr>
      <vt:lpstr>1 m = ? dm</vt:lpstr>
      <vt:lpstr>1 dm = ? cm</vt:lpstr>
      <vt:lpstr>1 cm = ? mm</vt:lpstr>
      <vt:lpstr>3 m = ? cm</vt:lpstr>
      <vt:lpstr>3 km = ? m</vt:lpstr>
      <vt:lpstr>8 dam = ? dm</vt:lpstr>
      <vt:lpstr>54 dam = ? dm</vt:lpstr>
      <vt:lpstr>125 m = ? mm</vt:lpstr>
      <vt:lpstr>1 m = ? dam</vt:lpstr>
      <vt:lpstr>1 cm = ? dam</vt:lpstr>
      <vt:lpstr>1 m = ? km</vt:lpstr>
      <vt:lpstr>9 mm = ? hm</vt:lpstr>
      <vt:lpstr>27 cm = ? hm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Metric System Conversions</dc:title>
  <dc:creator>Fawzia Tung</dc:creator>
  <cp:lastModifiedBy>Fawzia Tung</cp:lastModifiedBy>
  <cp:revision>4</cp:revision>
  <dcterms:created xsi:type="dcterms:W3CDTF">2011-04-08T09:05:14Z</dcterms:created>
  <dcterms:modified xsi:type="dcterms:W3CDTF">2011-04-11T14:35:45Z</dcterms:modified>
</cp:coreProperties>
</file>