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5" r:id="rId4"/>
    <p:sldId id="276" r:id="rId5"/>
    <p:sldId id="259" r:id="rId6"/>
    <p:sldId id="277" r:id="rId7"/>
    <p:sldId id="260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F2CC52-05C1-48B0-A267-7E3C4A5DBF3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012F-94ED-46A2-8275-6809E0A9FB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29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CC52-05C1-48B0-A267-7E3C4A5DBF3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012F-94ED-46A2-8275-6809E0A9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0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CC52-05C1-48B0-A267-7E3C4A5DBF3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012F-94ED-46A2-8275-6809E0A9FB3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65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CC52-05C1-48B0-A267-7E3C4A5DBF3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012F-94ED-46A2-8275-6809E0A9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CC52-05C1-48B0-A267-7E3C4A5DBF3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012F-94ED-46A2-8275-6809E0A9FB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9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CC52-05C1-48B0-A267-7E3C4A5DBF3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012F-94ED-46A2-8275-6809E0A9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3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CC52-05C1-48B0-A267-7E3C4A5DBF3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012F-94ED-46A2-8275-6809E0A9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9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CC52-05C1-48B0-A267-7E3C4A5DBF3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012F-94ED-46A2-8275-6809E0A9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7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CC52-05C1-48B0-A267-7E3C4A5DBF3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012F-94ED-46A2-8275-6809E0A9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1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CC52-05C1-48B0-A267-7E3C4A5DBF3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012F-94ED-46A2-8275-6809E0A9F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CC52-05C1-48B0-A267-7E3C4A5DBF3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3012F-94ED-46A2-8275-6809E0A9FB3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73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FF2CC52-05C1-48B0-A267-7E3C4A5DBF32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BE3012F-94ED-46A2-8275-6809E0A9FB3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31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ma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wma"/><Relationship Id="rId7" Type="http://schemas.openxmlformats.org/officeDocument/2006/relationships/image" Target="../media/image2.jpe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ma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Abacus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Big Friends &amp; Little Friends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2365528"/>
            <a:ext cx="3566160" cy="822960"/>
          </a:xfrm>
        </p:spPr>
        <p:txBody>
          <a:bodyPr/>
          <a:lstStyle/>
          <a:p>
            <a:pPr algn="ctr"/>
            <a:r>
              <a:rPr lang="en-US" dirty="0"/>
              <a:t>Breakdowns of 10 are called Big Friends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67613" y="2365528"/>
            <a:ext cx="3566160" cy="822960"/>
          </a:xfrm>
        </p:spPr>
        <p:txBody>
          <a:bodyPr/>
          <a:lstStyle/>
          <a:p>
            <a:pPr algn="ctr"/>
            <a:r>
              <a:rPr lang="en-US" dirty="0"/>
              <a:t>Breakdowns of 5 are called Little Friends</a:t>
            </a:r>
          </a:p>
          <a:p>
            <a:endParaRPr lang="en-US" dirty="0"/>
          </a:p>
        </p:txBody>
      </p:sp>
      <p:pic>
        <p:nvPicPr>
          <p:cNvPr id="4" name="Picture 2" descr="http://www.donateacar.com/blog/wp-content/uploads/2012/07/five-cute-kitt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41" y="3224004"/>
            <a:ext cx="3656304" cy="274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log.huayuworld.org/gallery/12745/10%20friend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3" r="48350"/>
          <a:stretch/>
        </p:blipFill>
        <p:spPr bwMode="auto">
          <a:xfrm>
            <a:off x="533400" y="4611493"/>
            <a:ext cx="3828744" cy="136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log.huayuworld.org/gallery/12745/10%20friend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9" t="75713"/>
          <a:stretch/>
        </p:blipFill>
        <p:spPr bwMode="auto">
          <a:xfrm>
            <a:off x="533400" y="3224004"/>
            <a:ext cx="3828744" cy="139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6784"/>
            <a:ext cx="7290054" cy="1499616"/>
          </a:xfrm>
        </p:spPr>
        <p:txBody>
          <a:bodyPr/>
          <a:lstStyle/>
          <a:p>
            <a:r>
              <a:rPr lang="en-US" dirty="0" smtClean="0"/>
              <a:t>Big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1746504" cy="4454277"/>
          </a:xfrm>
        </p:spPr>
        <p:txBody>
          <a:bodyPr>
            <a:noAutofit/>
          </a:bodyPr>
          <a:lstStyle/>
          <a:p>
            <a:r>
              <a:rPr lang="en-US" sz="2800" dirty="0" smtClean="0"/>
              <a:t>1  </a:t>
            </a:r>
            <a:r>
              <a:rPr lang="en-US" sz="2800" dirty="0" smtClean="0">
                <a:sym typeface="Wingdings" panose="05000000000000000000" pitchFamily="2" charset="2"/>
              </a:rPr>
              <a:t> 9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2   8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3   7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4   6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5   5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6   4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7   3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8   2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9   1</a:t>
            </a:r>
            <a:endParaRPr lang="en-US" sz="2800" dirty="0"/>
          </a:p>
        </p:txBody>
      </p:sp>
      <p:pic>
        <p:nvPicPr>
          <p:cNvPr id="4" name="Big Friends 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34200" y="1780032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18679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Friends Chant</a:t>
            </a:r>
            <a:endParaRPr lang="en-US" dirty="0"/>
          </a:p>
        </p:txBody>
      </p:sp>
      <p:pic>
        <p:nvPicPr>
          <p:cNvPr id="6" name="Big Friends Ra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399288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411301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Friends Rap</a:t>
            </a:r>
            <a:endParaRPr lang="en-US" dirty="0"/>
          </a:p>
        </p:txBody>
      </p:sp>
      <p:pic>
        <p:nvPicPr>
          <p:cNvPr id="8" name="Picture 2" descr="http://blog.huayuworld.org/gallery/12745/10%20friends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9" t="75713"/>
          <a:stretch/>
        </p:blipFill>
        <p:spPr bwMode="auto">
          <a:xfrm>
            <a:off x="6086628" y="5655535"/>
            <a:ext cx="2609544" cy="9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log.huayuworld.org/gallery/12745/10%20friends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3" r="48350"/>
          <a:stretch/>
        </p:blipFill>
        <p:spPr bwMode="auto">
          <a:xfrm>
            <a:off x="3525059" y="5647491"/>
            <a:ext cx="2697385" cy="95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4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 &amp; subtract using big friends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8096" y="1804199"/>
            <a:ext cx="1517904" cy="822960"/>
          </a:xfrm>
        </p:spPr>
        <p:txBody>
          <a:bodyPr/>
          <a:lstStyle/>
          <a:p>
            <a:pPr algn="ctr"/>
            <a:r>
              <a:rPr lang="en-US" dirty="0" smtClean="0"/>
              <a:t>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8096" y="2438400"/>
            <a:ext cx="1822704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+9= -1+10</a:t>
            </a:r>
          </a:p>
          <a:p>
            <a:r>
              <a:rPr lang="en-US" dirty="0" smtClean="0"/>
              <a:t>+8= -2+10</a:t>
            </a:r>
          </a:p>
          <a:p>
            <a:r>
              <a:rPr lang="en-US" dirty="0" smtClean="0"/>
              <a:t>+7= -3+10</a:t>
            </a:r>
          </a:p>
          <a:p>
            <a:r>
              <a:rPr lang="en-US" dirty="0" smtClean="0"/>
              <a:t>+6= -4+10</a:t>
            </a:r>
          </a:p>
          <a:p>
            <a:r>
              <a:rPr lang="en-US" dirty="0" smtClean="0"/>
              <a:t>+5= -5+10</a:t>
            </a:r>
          </a:p>
          <a:p>
            <a:r>
              <a:rPr lang="en-US" dirty="0" smtClean="0"/>
              <a:t>+4= -6+10</a:t>
            </a:r>
          </a:p>
          <a:p>
            <a:r>
              <a:rPr lang="en-US" dirty="0" smtClean="0"/>
              <a:t>+3= -7+10</a:t>
            </a:r>
          </a:p>
          <a:p>
            <a:r>
              <a:rPr lang="en-US" dirty="0" smtClean="0"/>
              <a:t>+2= -8+10</a:t>
            </a:r>
          </a:p>
          <a:p>
            <a:r>
              <a:rPr lang="en-US" dirty="0" smtClean="0"/>
              <a:t>+1= -9+10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38834" y="1785778"/>
            <a:ext cx="1698183" cy="822960"/>
          </a:xfrm>
        </p:spPr>
        <p:txBody>
          <a:bodyPr/>
          <a:lstStyle/>
          <a:p>
            <a:r>
              <a:rPr lang="en-US" dirty="0" smtClean="0"/>
              <a:t>Subtraction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56807" y="2438400"/>
            <a:ext cx="168021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-9= +1-10</a:t>
            </a:r>
          </a:p>
          <a:p>
            <a:r>
              <a:rPr lang="en-US" dirty="0" smtClean="0"/>
              <a:t>-8= +2-10</a:t>
            </a:r>
          </a:p>
          <a:p>
            <a:r>
              <a:rPr lang="en-US" dirty="0" smtClean="0"/>
              <a:t>-7= +3-10</a:t>
            </a:r>
          </a:p>
          <a:p>
            <a:r>
              <a:rPr lang="en-US" dirty="0" smtClean="0"/>
              <a:t>-6= +4-10</a:t>
            </a:r>
          </a:p>
          <a:p>
            <a:r>
              <a:rPr lang="en-US" dirty="0" smtClean="0"/>
              <a:t>-5= +5-10</a:t>
            </a:r>
          </a:p>
          <a:p>
            <a:r>
              <a:rPr lang="en-US" dirty="0" smtClean="0"/>
              <a:t>-4= +6-10</a:t>
            </a:r>
          </a:p>
          <a:p>
            <a:r>
              <a:rPr lang="en-US" dirty="0" smtClean="0"/>
              <a:t>-3= +7-10</a:t>
            </a:r>
          </a:p>
          <a:p>
            <a:r>
              <a:rPr lang="en-US" dirty="0" smtClean="0"/>
              <a:t>-2= +8-10</a:t>
            </a:r>
          </a:p>
          <a:p>
            <a:r>
              <a:rPr lang="en-US" dirty="0" smtClean="0"/>
              <a:t>-1= +9-10</a:t>
            </a:r>
          </a:p>
        </p:txBody>
      </p:sp>
      <p:pic>
        <p:nvPicPr>
          <p:cNvPr id="8" name="Picture 2" descr="http://blog.huayuworld.org/gallery/12745/10%20frien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13" r="48350"/>
          <a:stretch/>
        </p:blipFill>
        <p:spPr bwMode="auto">
          <a:xfrm>
            <a:off x="2834413" y="2980727"/>
            <a:ext cx="2917026" cy="103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log.huayuworld.org/gallery/12745/10%20friend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9" t="75713"/>
          <a:stretch/>
        </p:blipFill>
        <p:spPr bwMode="auto">
          <a:xfrm>
            <a:off x="2834411" y="4043144"/>
            <a:ext cx="2917027" cy="106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5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Friends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7" y="2286000"/>
            <a:ext cx="2584704" cy="3352800"/>
          </a:xfrm>
        </p:spPr>
        <p:txBody>
          <a:bodyPr>
            <a:normAutofit lnSpcReduction="10000"/>
          </a:bodyPr>
          <a:lstStyle/>
          <a:p>
            <a:r>
              <a:rPr lang="en-US" sz="5200" dirty="0" smtClean="0"/>
              <a:t>1 </a:t>
            </a:r>
            <a:r>
              <a:rPr lang="en-US" sz="5200" dirty="0" smtClean="0">
                <a:sym typeface="Wingdings" panose="05000000000000000000" pitchFamily="2" charset="2"/>
              </a:rPr>
              <a:t>  4</a:t>
            </a:r>
          </a:p>
          <a:p>
            <a:r>
              <a:rPr lang="en-US" sz="5200" dirty="0" smtClean="0">
                <a:sym typeface="Wingdings" panose="05000000000000000000" pitchFamily="2" charset="2"/>
              </a:rPr>
              <a:t>2   3</a:t>
            </a:r>
          </a:p>
          <a:p>
            <a:r>
              <a:rPr lang="en-US" sz="5200" dirty="0" smtClean="0">
                <a:sym typeface="Wingdings" panose="05000000000000000000" pitchFamily="2" charset="2"/>
              </a:rPr>
              <a:t>3   2</a:t>
            </a:r>
          </a:p>
          <a:p>
            <a:r>
              <a:rPr lang="en-US" sz="5200" dirty="0" smtClean="0">
                <a:sym typeface="Wingdings" panose="05000000000000000000" pitchFamily="2" charset="2"/>
              </a:rPr>
              <a:t>4   1</a:t>
            </a:r>
            <a:endParaRPr lang="en-US" sz="5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Little Friends 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1880616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4732" y="20007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Little Friends Chant</a:t>
            </a:r>
            <a:endParaRPr lang="en-US" dirty="0"/>
          </a:p>
        </p:txBody>
      </p:sp>
      <p:pic>
        <p:nvPicPr>
          <p:cNvPr id="6" name="Little Friends Ra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3341616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4732" y="3340747"/>
            <a:ext cx="178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Little Friends Rap</a:t>
            </a:r>
            <a:endParaRPr lang="en-US" dirty="0"/>
          </a:p>
        </p:txBody>
      </p:sp>
      <p:pic>
        <p:nvPicPr>
          <p:cNvPr id="1026" name="Picture 2" descr="http://www.donateacar.com/blog/wp-content/uploads/2012/07/five-cute-kitten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93" y="4561479"/>
            <a:ext cx="2743200" cy="20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&amp; subtract using little friends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67194" y="2366145"/>
            <a:ext cx="1749171" cy="6397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Addition	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610362" y="2967788"/>
            <a:ext cx="2766147" cy="3341572"/>
          </a:xfrm>
        </p:spPr>
        <p:txBody>
          <a:bodyPr/>
          <a:lstStyle/>
          <a:p>
            <a:r>
              <a:rPr lang="en-US" sz="4000" dirty="0" smtClean="0"/>
              <a:t>+4= </a:t>
            </a:r>
            <a:r>
              <a:rPr lang="en-US" sz="4000" dirty="0" smtClean="0"/>
              <a:t>-1+5</a:t>
            </a:r>
            <a:endParaRPr lang="en-US" sz="4000" dirty="0" smtClean="0"/>
          </a:p>
          <a:p>
            <a:r>
              <a:rPr lang="en-US" sz="4000" dirty="0" smtClean="0"/>
              <a:t>+3= </a:t>
            </a:r>
            <a:r>
              <a:rPr lang="en-US" sz="4000" dirty="0" smtClean="0"/>
              <a:t>-2+5</a:t>
            </a:r>
            <a:endParaRPr lang="en-US" sz="4000" dirty="0" smtClean="0"/>
          </a:p>
          <a:p>
            <a:r>
              <a:rPr lang="en-US" sz="4000" dirty="0" smtClean="0"/>
              <a:t>+2= </a:t>
            </a:r>
            <a:r>
              <a:rPr lang="en-US" sz="4000" dirty="0" smtClean="0"/>
              <a:t>-3+5</a:t>
            </a:r>
            <a:endParaRPr lang="en-US" sz="4000" dirty="0" smtClean="0"/>
          </a:p>
          <a:p>
            <a:r>
              <a:rPr lang="en-US" sz="4000" dirty="0" smtClean="0"/>
              <a:t>+1= </a:t>
            </a:r>
            <a:r>
              <a:rPr lang="en-US" sz="4000" dirty="0" smtClean="0"/>
              <a:t>-4+5</a:t>
            </a:r>
            <a:endParaRPr lang="en-US" sz="4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2774" y="2179636"/>
            <a:ext cx="1604010" cy="822960"/>
          </a:xfrm>
        </p:spPr>
        <p:txBody>
          <a:bodyPr/>
          <a:lstStyle/>
          <a:p>
            <a:r>
              <a:rPr lang="en-US" dirty="0" smtClean="0"/>
              <a:t>Subtraction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773674" y="2975393"/>
            <a:ext cx="2442210" cy="334157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-4= +1-5</a:t>
            </a:r>
          </a:p>
          <a:p>
            <a:r>
              <a:rPr lang="en-US" sz="4000" dirty="0" smtClean="0"/>
              <a:t>-3= +2-5</a:t>
            </a:r>
          </a:p>
          <a:p>
            <a:r>
              <a:rPr lang="en-US" sz="4000" dirty="0" smtClean="0"/>
              <a:t>-2= +3-5</a:t>
            </a:r>
          </a:p>
          <a:p>
            <a:r>
              <a:rPr lang="en-US" sz="4000" dirty="0" smtClean="0"/>
              <a:t>-1= +4-5</a:t>
            </a:r>
            <a:endParaRPr lang="en-US" sz="4000" dirty="0"/>
          </a:p>
        </p:txBody>
      </p:sp>
      <p:pic>
        <p:nvPicPr>
          <p:cNvPr id="8" name="Picture 2" descr="http://www.donateacar.com/blog/wp-content/uploads/2012/07/five-cute-kitte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95" y="3581400"/>
            <a:ext cx="1763856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12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 them as a rap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7" y="2286000"/>
            <a:ext cx="525170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You may make up a song, but that means teacher and students all need to be able to sing.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You may teach it as a rap, and add movements.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Then you also teach a mnemonic, in case they forget it:</a:t>
            </a:r>
          </a:p>
          <a:p>
            <a:pPr lvl="2"/>
            <a:r>
              <a:rPr lang="en-US" sz="1800" dirty="0" smtClean="0"/>
              <a:t>Use both hands, fold the number of fingers to add. The remaining fingers are the number to subtract.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81400"/>
            <a:ext cx="2431599" cy="181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3999" y="5562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Big Friend of 1 is 9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Practice, practice</a:t>
            </a:r>
            <a:r>
              <a:rPr lang="en-US" smtClean="0"/>
              <a:t>, practice!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340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454</TotalTime>
  <Words>310</Words>
  <Application>Microsoft Office PowerPoint</Application>
  <PresentationFormat>On-screen Show (4:3)</PresentationFormat>
  <Paragraphs>69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Tw Cen MT</vt:lpstr>
      <vt:lpstr>Tw Cen MT Condensed</vt:lpstr>
      <vt:lpstr>Wingdings</vt:lpstr>
      <vt:lpstr>Wingdings 3</vt:lpstr>
      <vt:lpstr>Integral</vt:lpstr>
      <vt:lpstr>Abacus </vt:lpstr>
      <vt:lpstr>Big Friends &amp; Little Friends</vt:lpstr>
      <vt:lpstr>Big friends</vt:lpstr>
      <vt:lpstr>Add &amp; subtract using big friends</vt:lpstr>
      <vt:lpstr>Little Friends</vt:lpstr>
      <vt:lpstr>Add &amp; subtract using little friends</vt:lpstr>
      <vt:lpstr>Teach them as a rap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Abacus</dc:title>
  <dc:creator>fawziamai</dc:creator>
  <cp:lastModifiedBy>fawziamai</cp:lastModifiedBy>
  <cp:revision>52</cp:revision>
  <dcterms:created xsi:type="dcterms:W3CDTF">2013-11-19T01:03:38Z</dcterms:created>
  <dcterms:modified xsi:type="dcterms:W3CDTF">2013-11-23T01:20:47Z</dcterms:modified>
</cp:coreProperties>
</file>